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9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140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1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14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019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59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68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644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476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17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81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AD6D2-C0FB-3E4C-9A03-1B323F8AE44C}" type="datetimeFigureOut">
              <a:rPr lang="es-ES" smtClean="0"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0567C-1775-9640-BCCB-0B26E1190E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843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pic>
        <p:nvPicPr>
          <p:cNvPr id="1026" name="Picture 2" descr="C:\Users\Samsung\Desktop\índi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113" y="313152"/>
            <a:ext cx="6050179" cy="233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msung\Desktop\índice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716" y="2656207"/>
            <a:ext cx="3056350" cy="357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55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292263" y="355028"/>
            <a:ext cx="475989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How   to express.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tx2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Blackadder ITC" panose="04020505051007020D02" pitchFamily="82" charset="0"/>
              </a:rPr>
              <a:t>Ability.</a:t>
            </a:r>
          </a:p>
          <a:p>
            <a:endParaRPr lang="en-US" sz="3200" b="1" dirty="0">
              <a:solidFill>
                <a:schemeClr val="tx2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Blackadder ITC" panose="04020505051007020D02" pitchFamily="82" charset="0"/>
              </a:rPr>
              <a:t>Permission.</a:t>
            </a:r>
          </a:p>
          <a:p>
            <a:endParaRPr lang="en-US" sz="3200" b="1" dirty="0">
              <a:solidFill>
                <a:schemeClr val="tx2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Blackadder ITC" panose="04020505051007020D02" pitchFamily="82" charset="0"/>
              </a:rPr>
              <a:t>Advice.</a:t>
            </a:r>
          </a:p>
          <a:p>
            <a:endParaRPr lang="en-US" sz="3200" b="1" dirty="0">
              <a:solidFill>
                <a:schemeClr val="tx2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Blackadder ITC" panose="04020505051007020D02" pitchFamily="82" charset="0"/>
              </a:rPr>
              <a:t>Obligation.</a:t>
            </a:r>
          </a:p>
          <a:p>
            <a:endParaRPr lang="en-US" sz="3200" b="1" dirty="0">
              <a:solidFill>
                <a:schemeClr val="tx2">
                  <a:lumMod val="75000"/>
                </a:schemeClr>
              </a:solidFill>
              <a:latin typeface="Blackadder ITC" panose="04020505051007020D02" pitchFamily="8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Blackadder ITC" panose="04020505051007020D02" pitchFamily="82" charset="0"/>
              </a:rPr>
              <a:t>Possibility</a:t>
            </a:r>
            <a:r>
              <a:rPr lang="en-US" sz="3200" dirty="0" smtClean="0">
                <a:latin typeface="Blackadder ITC" panose="04020505051007020D02" pitchFamily="82" charset="0"/>
              </a:rPr>
              <a:t>.</a:t>
            </a:r>
            <a:endParaRPr lang="en-US" sz="32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1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74" name="Picture 2" descr="C:\Users\Samsung\Desktop\índic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536" y="1147537"/>
            <a:ext cx="5883971" cy="3694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73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pic>
        <p:nvPicPr>
          <p:cNvPr id="4098" name="Picture 2" descr="C:\Users\Samsung\Desktop\MOD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2571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42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696036" y="3016154"/>
            <a:ext cx="71787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You have 10 minutes to create at least 1 sentence</a:t>
            </a:r>
          </a:p>
          <a:p>
            <a:r>
              <a:rPr lang="en-US" sz="2400" dirty="0" smtClean="0"/>
              <a:t>For each use of modal verbs.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The, you will share them with the class.</a:t>
            </a:r>
          </a:p>
          <a:p>
            <a:endParaRPr lang="en-US" sz="2400" dirty="0"/>
          </a:p>
          <a:p>
            <a:r>
              <a:rPr lang="en-US" sz="2400" dirty="0" smtClean="0"/>
              <a:t>PS: You can use,  your current situation, for example;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“I must write an essay for Friday, I might do it today, but I’m not sure.”</a:t>
            </a:r>
            <a:endParaRPr lang="en-US" sz="2400" dirty="0"/>
          </a:p>
        </p:txBody>
      </p:sp>
      <p:pic>
        <p:nvPicPr>
          <p:cNvPr id="5122" name="Picture 2" descr="C:\Users\Samsung\Desktop\activitytim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670" y="1056754"/>
            <a:ext cx="46990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234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832513" y="3534769"/>
            <a:ext cx="717872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will put ourselves in a couple of hypothetical situations.</a:t>
            </a:r>
          </a:p>
          <a:p>
            <a:endParaRPr lang="en-US" sz="2400" dirty="0"/>
          </a:p>
          <a:p>
            <a:r>
              <a:rPr lang="en-US" sz="2400" dirty="0" smtClean="0"/>
              <a:t>You should be able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b="1" dirty="0" smtClean="0"/>
              <a:t>give an advice.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ask for permission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 demand somebody to do something.</a:t>
            </a:r>
          </a:p>
          <a:p>
            <a:endParaRPr lang="en-US" dirty="0"/>
          </a:p>
        </p:txBody>
      </p:sp>
      <p:pic>
        <p:nvPicPr>
          <p:cNvPr id="6146" name="Picture 2" descr="C:\Users\Samsung\Desktop\índice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539750"/>
            <a:ext cx="5482846" cy="2094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637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pic>
        <p:nvPicPr>
          <p:cNvPr id="7170" name="Picture 2" descr="C:\Users\Samsung\Desktop\keep-calm-we-re-almost-finish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722" y="445139"/>
            <a:ext cx="5115189" cy="5967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49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_ppt_propuest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pic>
        <p:nvPicPr>
          <p:cNvPr id="8194" name="Picture 2" descr="C:\Users\Samsung\Desktop\image-300x189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368490"/>
            <a:ext cx="5440718" cy="321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765300" y="4176215"/>
            <a:ext cx="5768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We learned that modal verbs are use for;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0486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95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Dircom</dc:creator>
  <cp:lastModifiedBy>Samsung</cp:lastModifiedBy>
  <cp:revision>17</cp:revision>
  <dcterms:created xsi:type="dcterms:W3CDTF">2015-01-07T13:47:38Z</dcterms:created>
  <dcterms:modified xsi:type="dcterms:W3CDTF">2016-11-22T00:33:42Z</dcterms:modified>
</cp:coreProperties>
</file>